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1" r:id="rId5"/>
    <p:sldId id="282" r:id="rId6"/>
    <p:sldId id="279" r:id="rId7"/>
    <p:sldId id="280" r:id="rId8"/>
    <p:sldId id="274" r:id="rId9"/>
    <p:sldId id="276" r:id="rId10"/>
    <p:sldId id="257" r:id="rId11"/>
    <p:sldId id="27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Digital Signal Processing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References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J.G. </a:t>
            </a:r>
            <a:r>
              <a:rPr lang="en-US" dirty="0" err="1" smtClean="0"/>
              <a:t>Proakis</a:t>
            </a:r>
            <a:r>
              <a:rPr lang="en-US" dirty="0" smtClean="0"/>
              <a:t> and D.G. </a:t>
            </a:r>
            <a:r>
              <a:rPr lang="en-US" dirty="0" err="1" smtClean="0"/>
              <a:t>Manolakis</a:t>
            </a:r>
            <a:r>
              <a:rPr lang="en-US" dirty="0" smtClean="0"/>
              <a:t>, Digital Signal Processing 3rd edition, Prentice-Hall.</a:t>
            </a:r>
          </a:p>
          <a:p>
            <a:r>
              <a:rPr lang="en-US" dirty="0" err="1" smtClean="0"/>
              <a:t>Schaum's</a:t>
            </a:r>
            <a:r>
              <a:rPr lang="en-US" dirty="0" smtClean="0"/>
              <a:t> Outline of Theory and Problems of Digital Signal Processing Monson H. Hayes</a:t>
            </a:r>
          </a:p>
          <a:p>
            <a:r>
              <a:rPr lang="en-US" dirty="0" smtClean="0"/>
              <a:t> R.G Lyons, Understanding Digital Signal processing, 2nd edition, Prentice-Hall.</a:t>
            </a:r>
          </a:p>
          <a:p>
            <a:r>
              <a:rPr lang="en-US" dirty="0" smtClean="0"/>
              <a:t>The Scientist and Engineer's Guide to Digital Signal Processing, W. Smith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Practical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Matlab</a:t>
            </a:r>
            <a:r>
              <a:rPr lang="en-US" sz="3600" dirty="0" smtClean="0"/>
              <a:t> Functions.</a:t>
            </a:r>
          </a:p>
          <a:p>
            <a:r>
              <a:rPr lang="en-US" sz="3600" dirty="0" smtClean="0"/>
              <a:t>Data </a:t>
            </a:r>
            <a:r>
              <a:rPr lang="en-US" sz="3600" dirty="0" smtClean="0"/>
              <a:t>acquisition card and </a:t>
            </a:r>
            <a:r>
              <a:rPr lang="en-US" sz="3600" dirty="0" err="1" smtClean="0"/>
              <a:t>LabView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4242"/>
            <a:ext cx="8355182" cy="61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16" y="381001"/>
            <a:ext cx="8396383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87" y="381000"/>
            <a:ext cx="8356013" cy="551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4585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84" y="381000"/>
            <a:ext cx="735516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1"/>
            <a:ext cx="8478853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18" y="457200"/>
            <a:ext cx="839096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006" y="304800"/>
            <a:ext cx="8321594" cy="607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7696200" y="6248400"/>
            <a:ext cx="228600" cy="2286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6552"/>
            <a:ext cx="8096250" cy="534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244" y="533400"/>
            <a:ext cx="8355556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20" y="457200"/>
            <a:ext cx="843777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43600" y="4343400"/>
            <a:ext cx="220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4982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Assignment</a:t>
            </a:r>
            <a:r>
              <a:rPr lang="en-US" sz="6000" dirty="0" smtClean="0"/>
              <a:t> </a:t>
            </a:r>
            <a:r>
              <a:rPr lang="en-US" sz="5400" b="1" dirty="0" smtClean="0"/>
              <a:t>(1)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Compare Between:</a:t>
            </a:r>
          </a:p>
          <a:p>
            <a:pPr lvl="1"/>
            <a:r>
              <a:rPr lang="en-US" sz="3600" dirty="0" smtClean="0"/>
              <a:t>Microcontroller.</a:t>
            </a:r>
          </a:p>
          <a:p>
            <a:pPr lvl="1"/>
            <a:r>
              <a:rPr lang="en-US" sz="3600" dirty="0" smtClean="0"/>
              <a:t>Microprocessor.</a:t>
            </a:r>
          </a:p>
          <a:p>
            <a:pPr lvl="1"/>
            <a:r>
              <a:rPr lang="en-US" sz="3600" dirty="0" smtClean="0"/>
              <a:t>DSP.</a:t>
            </a:r>
          </a:p>
          <a:p>
            <a:pPr lvl="1"/>
            <a:r>
              <a:rPr lang="en-US" sz="3600" dirty="0" smtClean="0"/>
              <a:t>FPGA.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Digital Signal Processing?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Digital: operating by the use of </a:t>
            </a:r>
            <a:r>
              <a:rPr lang="en-US" sz="3200" b="1" dirty="0" smtClean="0">
                <a:solidFill>
                  <a:srgbClr val="FF0000"/>
                </a:solidFill>
              </a:rPr>
              <a:t>discrete</a:t>
            </a:r>
            <a:r>
              <a:rPr lang="en-US" sz="3200" b="1" dirty="0" smtClean="0"/>
              <a:t> signals to </a:t>
            </a:r>
            <a:r>
              <a:rPr lang="en-US" sz="3200" dirty="0" smtClean="0"/>
              <a:t>represent data in the form of </a:t>
            </a:r>
            <a:r>
              <a:rPr lang="en-US" sz="3200" dirty="0" smtClean="0">
                <a:solidFill>
                  <a:srgbClr val="FF0000"/>
                </a:solidFill>
              </a:rPr>
              <a:t>numbers</a:t>
            </a:r>
          </a:p>
          <a:p>
            <a:r>
              <a:rPr lang="en-US" sz="3200" b="1" dirty="0" smtClean="0"/>
              <a:t>Signal: a </a:t>
            </a:r>
            <a:r>
              <a:rPr lang="en-US" sz="3200" b="1" dirty="0" smtClean="0">
                <a:solidFill>
                  <a:srgbClr val="FF0000"/>
                </a:solidFill>
              </a:rPr>
              <a:t>parameter</a:t>
            </a:r>
            <a:r>
              <a:rPr lang="en-US" sz="3200" b="1" dirty="0" smtClean="0"/>
              <a:t> (electrical quantity or effect) that can </a:t>
            </a:r>
            <a:r>
              <a:rPr lang="en-US" sz="3200" dirty="0" smtClean="0"/>
              <a:t>be varied in such a way as to convey information</a:t>
            </a:r>
          </a:p>
          <a:p>
            <a:r>
              <a:rPr lang="en-US" sz="3200" b="1" dirty="0" smtClean="0"/>
              <a:t>Processing: a series </a:t>
            </a:r>
            <a:r>
              <a:rPr lang="en-US" sz="3200" b="1" dirty="0" smtClean="0">
                <a:solidFill>
                  <a:srgbClr val="FF0000"/>
                </a:solidFill>
              </a:rPr>
              <a:t>operations</a:t>
            </a:r>
            <a:r>
              <a:rPr lang="en-US" sz="3200" b="1" dirty="0" smtClean="0"/>
              <a:t> performed according to </a:t>
            </a:r>
            <a:r>
              <a:rPr lang="en-US" sz="3200" dirty="0" smtClean="0">
                <a:solidFill>
                  <a:srgbClr val="FF0000"/>
                </a:solidFill>
              </a:rPr>
              <a:t>programmed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instructions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The Breadth and Depth of DSP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sz="3600" dirty="0" smtClean="0"/>
          </a:p>
          <a:p>
            <a:pPr algn="just">
              <a:buNone/>
            </a:pPr>
            <a:r>
              <a:rPr lang="en-US" sz="3600" dirty="0" smtClean="0"/>
              <a:t>  Digital Signal Processing is one of the most </a:t>
            </a:r>
            <a:r>
              <a:rPr lang="en-US" sz="3600" dirty="0" smtClean="0">
                <a:solidFill>
                  <a:srgbClr val="FF0000"/>
                </a:solidFill>
              </a:rPr>
              <a:t>powerful technologies</a:t>
            </a:r>
            <a:r>
              <a:rPr lang="en-US" sz="3600" dirty="0" smtClean="0"/>
              <a:t> that will </a:t>
            </a:r>
            <a:r>
              <a:rPr lang="en-US" sz="3600" dirty="0" smtClean="0">
                <a:solidFill>
                  <a:srgbClr val="FF0000"/>
                </a:solidFill>
              </a:rPr>
              <a:t>shape science</a:t>
            </a:r>
            <a:r>
              <a:rPr lang="en-US" sz="3600" dirty="0" smtClean="0"/>
              <a:t> and engineering in the twenty-first century. Revolutionary changes have already been made in a </a:t>
            </a:r>
            <a:r>
              <a:rPr lang="en-US" sz="3600" b="1" i="1" dirty="0" smtClean="0">
                <a:solidFill>
                  <a:srgbClr val="FF0000"/>
                </a:solidFill>
              </a:rPr>
              <a:t>broad </a:t>
            </a:r>
            <a:r>
              <a:rPr lang="en-US" sz="3600" b="1" dirty="0" smtClean="0">
                <a:solidFill>
                  <a:srgbClr val="FF0000"/>
                </a:solidFill>
              </a:rPr>
              <a:t>range of fields</a:t>
            </a:r>
          </a:p>
          <a:p>
            <a:pPr algn="just"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6858000" cy="63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920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04850"/>
            <a:ext cx="7429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 rot="19954525">
            <a:off x="262504" y="406319"/>
            <a:ext cx="1914269" cy="614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Note</a:t>
            </a:r>
            <a:endParaRPr lang="en-U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Teaching Methods for DSP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Lecture  Only</a:t>
            </a:r>
          </a:p>
          <a:p>
            <a:r>
              <a:rPr lang="en-US" dirty="0" smtClean="0"/>
              <a:t>Integrated Lecture and laboratory.</a:t>
            </a:r>
          </a:p>
          <a:p>
            <a:r>
              <a:rPr lang="en-US" dirty="0" smtClean="0"/>
              <a:t>Computer based explanation.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3276600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DSP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66800" y="4343400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Lec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410200" y="4343400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Sec.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990600" y="5334000"/>
            <a:ext cx="2590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Theory.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Practical.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410200" y="5334000"/>
            <a:ext cx="2590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Problems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Foundations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Discrete Signals.</a:t>
            </a:r>
          </a:p>
          <a:p>
            <a:pPr lvl="1"/>
            <a:r>
              <a:rPr lang="en-US" dirty="0" smtClean="0"/>
              <a:t>Periodicity.</a:t>
            </a:r>
          </a:p>
          <a:p>
            <a:r>
              <a:rPr lang="en-US" b="1" dirty="0" smtClean="0"/>
              <a:t>Fundamentals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Convolution.</a:t>
            </a:r>
          </a:p>
          <a:p>
            <a:pPr lvl="1"/>
            <a:r>
              <a:rPr lang="en-US" dirty="0" smtClean="0"/>
              <a:t>DFT.</a:t>
            </a:r>
          </a:p>
          <a:p>
            <a:pPr lvl="1"/>
            <a:r>
              <a:rPr lang="en-US" dirty="0" smtClean="0"/>
              <a:t>FFT.</a:t>
            </a:r>
          </a:p>
          <a:p>
            <a:pPr lvl="1"/>
            <a:r>
              <a:rPr lang="en-US" dirty="0" smtClean="0"/>
              <a:t>Z Transform.</a:t>
            </a:r>
          </a:p>
          <a:p>
            <a:pPr lvl="1"/>
            <a:r>
              <a:rPr lang="en-US" dirty="0" smtClean="0"/>
              <a:t>Filter Design.</a:t>
            </a:r>
          </a:p>
          <a:p>
            <a:r>
              <a:rPr lang="en-US" b="1" dirty="0" smtClean="0"/>
              <a:t>Applications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Audio Processing.</a:t>
            </a:r>
          </a:p>
          <a:p>
            <a:pPr lvl="1"/>
            <a:r>
              <a:rPr lang="en-US" dirty="0" smtClean="0"/>
              <a:t>Image Processing.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243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Digital Signal Processing</vt:lpstr>
      <vt:lpstr>Slide 2</vt:lpstr>
      <vt:lpstr>What is Digital Signal Processing?</vt:lpstr>
      <vt:lpstr>The Breadth and Depth of DSP</vt:lpstr>
      <vt:lpstr>Slide 5</vt:lpstr>
      <vt:lpstr>Slide 6</vt:lpstr>
      <vt:lpstr>Slide 7</vt:lpstr>
      <vt:lpstr>Teaching Methods for DSP</vt:lpstr>
      <vt:lpstr>Theory</vt:lpstr>
      <vt:lpstr>References</vt:lpstr>
      <vt:lpstr>Practical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Assignment (1)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</dc:title>
  <dc:creator>mic</dc:creator>
  <cp:lastModifiedBy>m.nassef</cp:lastModifiedBy>
  <cp:revision>29</cp:revision>
  <dcterms:created xsi:type="dcterms:W3CDTF">2006-08-16T00:00:00Z</dcterms:created>
  <dcterms:modified xsi:type="dcterms:W3CDTF">2014-10-21T05:30:42Z</dcterms:modified>
</cp:coreProperties>
</file>